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2" r:id="rId14"/>
    <p:sldId id="270" r:id="rId15"/>
    <p:sldId id="271" r:id="rId16"/>
  </p:sldIdLst>
  <p:sldSz cx="820896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648" y="-144"/>
      </p:cViewPr>
      <p:guideLst>
        <p:guide orient="horz" pos="2160"/>
        <p:guide pos="25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BBC3D-2922-4F40-8EDB-BFEEB75BEDB4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DB72ED-FDED-43D6-8897-F56FB965F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28359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277903" y="680477"/>
            <a:ext cx="41045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41558" y="680477"/>
            <a:ext cx="24627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24454" y="680477"/>
            <a:ext cx="8209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199091" y="680477"/>
            <a:ext cx="8209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820896" y="4343400"/>
            <a:ext cx="6977619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20896" y="2834640"/>
            <a:ext cx="6977619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29186" y="5047394"/>
            <a:ext cx="6567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29186" y="4796819"/>
            <a:ext cx="6567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29186" y="4637685"/>
            <a:ext cx="6567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29186" y="4542559"/>
            <a:ext cx="6567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BBC3D-2922-4F40-8EDB-BFEEB75BEDB4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DB72ED-FDED-43D6-8897-F56FB965F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51498" y="274640"/>
            <a:ext cx="1778609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7264" y="274640"/>
            <a:ext cx="5267418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BBC3D-2922-4F40-8EDB-BFEEB75BEDB4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DB72ED-FDED-43D6-8897-F56FB965F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BBC3D-2922-4F40-8EDB-BFEEB75BEDB4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DB72ED-FDED-43D6-8897-F56FB965F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335158" y="1073888"/>
            <a:ext cx="388016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35725" y="0"/>
            <a:ext cx="4950637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3795461" y="1544377"/>
            <a:ext cx="4114800" cy="10671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335826" y="0"/>
            <a:ext cx="2462689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335826" y="4267200"/>
            <a:ext cx="2873137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335826" y="0"/>
            <a:ext cx="1231344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340102" y="4246564"/>
            <a:ext cx="1876945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335826" y="4267200"/>
            <a:ext cx="1436569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335826" y="1371600"/>
            <a:ext cx="2873137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335826" y="1752600"/>
            <a:ext cx="2873137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889304" y="4267200"/>
            <a:ext cx="4446522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478856" y="4267200"/>
            <a:ext cx="4788562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29314" y="2438400"/>
            <a:ext cx="5062194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29314" y="2133600"/>
            <a:ext cx="5062194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104482" y="4267200"/>
            <a:ext cx="1231344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4616" y="1351672"/>
            <a:ext cx="513333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BBC3D-2922-4F40-8EDB-BFEEB75BEDB4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DB72ED-FDED-43D6-8897-F56FB965F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6024" y="402265"/>
            <a:ext cx="7634336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616" y="512064"/>
            <a:ext cx="7322395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33546" y="680477"/>
            <a:ext cx="24627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369070" y="680477"/>
            <a:ext cx="24627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02593" y="680477"/>
            <a:ext cx="8209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27956" y="680477"/>
            <a:ext cx="8209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301" y="680477"/>
            <a:ext cx="3283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448" y="512064"/>
            <a:ext cx="7388067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6862" y="1770502"/>
            <a:ext cx="3625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9303" y="1770502"/>
            <a:ext cx="3625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BBC3D-2922-4F40-8EDB-BFEEB75BEDB4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DB72ED-FDED-43D6-8897-F56FB965F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79603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202" y="512064"/>
            <a:ext cx="6977619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0448" y="1809750"/>
            <a:ext cx="3627051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0039" y="1809750"/>
            <a:ext cx="3628476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10448" y="2459037"/>
            <a:ext cx="3627051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0039" y="2459037"/>
            <a:ext cx="3628476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BBC3D-2922-4F40-8EDB-BFEEB75BEDB4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DB72ED-FDED-43D6-8897-F56FB965F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813" y="680477"/>
            <a:ext cx="41045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468" y="680477"/>
            <a:ext cx="24627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363" y="680477"/>
            <a:ext cx="8209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8209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34455" y="680477"/>
            <a:ext cx="24627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69980" y="680477"/>
            <a:ext cx="24627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03502" y="680477"/>
            <a:ext cx="8209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28865" y="680477"/>
            <a:ext cx="8209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50210" y="680477"/>
            <a:ext cx="3283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896" y="512064"/>
            <a:ext cx="6977619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BBC3D-2922-4F40-8EDB-BFEEB75BEDB4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DB72ED-FDED-43D6-8897-F56FB965F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BBC3D-2922-4F40-8EDB-BFEEB75BEDB4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DB72ED-FDED-43D6-8897-F56FB965F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72" y="273050"/>
            <a:ext cx="7388067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5672" y="1435100"/>
            <a:ext cx="2257465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78361" y="1435100"/>
            <a:ext cx="492537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BBC3D-2922-4F40-8EDB-BFEEB75BEDB4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DB72ED-FDED-43D6-8897-F56FB965F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0398" y="0"/>
            <a:ext cx="7880604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26056" y="1885028"/>
            <a:ext cx="7884538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7637119" y="1225769"/>
            <a:ext cx="132763" cy="115329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820896" y="441252"/>
            <a:ext cx="6156722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0398" y="1893781"/>
            <a:ext cx="7880604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20896" y="1150144"/>
            <a:ext cx="6156722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7773935" y="1378169"/>
            <a:ext cx="132763" cy="115329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7462514" y="1481332"/>
            <a:ext cx="132763" cy="115329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814682" y="55499"/>
            <a:ext cx="1915425" cy="365125"/>
          </a:xfrm>
        </p:spPr>
        <p:txBody>
          <a:bodyPr/>
          <a:lstStyle>
            <a:extLst/>
          </a:lstStyle>
          <a:p>
            <a:fld id="{EE3BBC3D-2922-4F40-8EDB-BFEEB75BEDB4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20896" y="55499"/>
            <a:ext cx="4993786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30107" y="55499"/>
            <a:ext cx="410448" cy="365125"/>
          </a:xfrm>
        </p:spPr>
        <p:txBody>
          <a:bodyPr/>
          <a:lstStyle>
            <a:extLst/>
          </a:lstStyle>
          <a:p>
            <a:fld id="{92DB72ED-FDED-43D6-8897-F56FB965F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28359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29186" y="5047394"/>
            <a:ext cx="6567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29186" y="4796819"/>
            <a:ext cx="6567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9186" y="4637685"/>
            <a:ext cx="6567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29186" y="4542559"/>
            <a:ext cx="6567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7903" y="680477"/>
            <a:ext cx="41045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1558" y="680477"/>
            <a:ext cx="24627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4454" y="680477"/>
            <a:ext cx="8209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199091" y="680477"/>
            <a:ext cx="8209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20896" y="512064"/>
            <a:ext cx="6977619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20896" y="1783560"/>
            <a:ext cx="6977619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814682" y="6416676"/>
            <a:ext cx="1915425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E3BBC3D-2922-4F40-8EDB-BFEEB75BEDB4}" type="datetimeFigureOut">
              <a:rPr lang="ru-RU" smtClean="0"/>
              <a:pPr/>
              <a:t>23.07.2011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20896" y="6416676"/>
            <a:ext cx="4993786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730107" y="6416676"/>
            <a:ext cx="41044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2DB72ED-FDED-43D6-8897-F56FB965F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6561" y="0"/>
            <a:ext cx="8773329" cy="678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594226" cy="71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"/>
            <a:ext cx="8208963" cy="7480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1" y="0"/>
            <a:ext cx="8208962" cy="690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vv.VV-717195284771\Мои документы\Реферат С.Анисимова\Изображение 001.jpg"/>
          <p:cNvPicPr>
            <a:picLocks noChangeAspect="1" noChangeArrowheads="1"/>
          </p:cNvPicPr>
          <p:nvPr/>
        </p:nvPicPr>
        <p:blipFill>
          <a:blip r:embed="rId2"/>
          <a:srcRect l="7555" t="5135" r="15614" b="5135"/>
          <a:stretch>
            <a:fillRect/>
          </a:stretch>
        </p:blipFill>
        <p:spPr bwMode="auto">
          <a:xfrm>
            <a:off x="-182476" y="1"/>
            <a:ext cx="85780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vv.VV-717195284771\Мои документы\Реферат С.Анисимова\Изображение 006.jpg"/>
          <p:cNvPicPr>
            <a:picLocks noChangeAspect="1" noChangeArrowheads="1"/>
          </p:cNvPicPr>
          <p:nvPr/>
        </p:nvPicPr>
        <p:blipFill>
          <a:blip r:embed="rId2"/>
          <a:srcRect l="1420" r="3551" b="1788"/>
          <a:stretch>
            <a:fillRect/>
          </a:stretch>
        </p:blipFill>
        <p:spPr bwMode="auto">
          <a:xfrm>
            <a:off x="19" y="-974"/>
            <a:ext cx="8363868" cy="6858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vv.VV-717195284771\Мои документы\Реферат С.Анисимова\Изображение 003.jpg"/>
          <p:cNvPicPr>
            <a:picLocks noChangeAspect="1" noChangeArrowheads="1"/>
          </p:cNvPicPr>
          <p:nvPr/>
        </p:nvPicPr>
        <p:blipFill>
          <a:blip r:embed="rId2"/>
          <a:srcRect l="5354" r="17133"/>
          <a:stretch>
            <a:fillRect/>
          </a:stretch>
        </p:blipFill>
        <p:spPr bwMode="auto">
          <a:xfrm>
            <a:off x="0" y="-1785974"/>
            <a:ext cx="8208963" cy="1033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b="947"/>
          <a:stretch>
            <a:fillRect/>
          </a:stretch>
        </p:blipFill>
        <p:spPr bwMode="auto">
          <a:xfrm>
            <a:off x="0" y="0"/>
            <a:ext cx="8260269" cy="6813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404"/>
            <a:ext cx="8208963" cy="864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vv.VV-717195284771\Мои документы\Реферат С.Анисимова\Изображение 005.jpg"/>
          <p:cNvPicPr>
            <a:picLocks noChangeAspect="1" noChangeArrowheads="1"/>
          </p:cNvPicPr>
          <p:nvPr/>
        </p:nvPicPr>
        <p:blipFill>
          <a:blip r:embed="rId2"/>
          <a:srcRect l="7323" t="6822" r="6277" b="2558"/>
          <a:stretch>
            <a:fillRect/>
          </a:stretch>
        </p:blipFill>
        <p:spPr bwMode="auto">
          <a:xfrm>
            <a:off x="0" y="0"/>
            <a:ext cx="8208963" cy="6715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0448" y="1600212"/>
            <a:ext cx="7388067" cy="1442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820896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3237" y="-857280"/>
            <a:ext cx="8462200" cy="89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8028000" cy="664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-467550" y="-1"/>
            <a:ext cx="9115425" cy="680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714404"/>
            <a:ext cx="8208963" cy="83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111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</dc:creator>
  <cp:lastModifiedBy>историк</cp:lastModifiedBy>
  <cp:revision>17</cp:revision>
  <dcterms:created xsi:type="dcterms:W3CDTF">2009-10-23T05:55:01Z</dcterms:created>
  <dcterms:modified xsi:type="dcterms:W3CDTF">2011-07-23T09:29:28Z</dcterms:modified>
</cp:coreProperties>
</file>